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4" r:id="rId2"/>
    <p:sldId id="384" r:id="rId3"/>
    <p:sldId id="317" r:id="rId4"/>
    <p:sldId id="385" r:id="rId5"/>
    <p:sldId id="439" r:id="rId6"/>
    <p:sldId id="428" r:id="rId7"/>
    <p:sldId id="422" r:id="rId8"/>
    <p:sldId id="440" r:id="rId9"/>
    <p:sldId id="441" r:id="rId10"/>
    <p:sldId id="332" r:id="rId11"/>
    <p:sldId id="423" r:id="rId12"/>
    <p:sldId id="429" r:id="rId13"/>
    <p:sldId id="430" r:id="rId14"/>
    <p:sldId id="431" r:id="rId15"/>
    <p:sldId id="424" r:id="rId16"/>
    <p:sldId id="432" r:id="rId17"/>
    <p:sldId id="433" r:id="rId18"/>
    <p:sldId id="435" r:id="rId19"/>
    <p:sldId id="438" r:id="rId20"/>
    <p:sldId id="425" r:id="rId21"/>
    <p:sldId id="436" r:id="rId22"/>
    <p:sldId id="426" r:id="rId23"/>
    <p:sldId id="437" r:id="rId24"/>
    <p:sldId id="345" r:id="rId25"/>
    <p:sldId id="392" r:id="rId26"/>
    <p:sldId id="379" r:id="rId27"/>
    <p:sldId id="415" r:id="rId28"/>
    <p:sldId id="358" r:id="rId29"/>
    <p:sldId id="416" r:id="rId30"/>
    <p:sldId id="418" r:id="rId31"/>
    <p:sldId id="417" r:id="rId32"/>
    <p:sldId id="419" r:id="rId33"/>
    <p:sldId id="389" r:id="rId34"/>
    <p:sldId id="400" r:id="rId35"/>
    <p:sldId id="402" r:id="rId36"/>
    <p:sldId id="401" r:id="rId37"/>
    <p:sldId id="370" r:id="rId38"/>
    <p:sldId id="399" r:id="rId39"/>
    <p:sldId id="398" r:id="rId40"/>
    <p:sldId id="409" r:id="rId41"/>
    <p:sldId id="411" r:id="rId4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EBB"/>
    <a:srgbClr val="B02D45"/>
    <a:srgbClr val="B6354C"/>
    <a:srgbClr val="4BACC6"/>
    <a:srgbClr val="728FA5"/>
    <a:srgbClr val="17375E"/>
    <a:srgbClr val="FC9B1A"/>
    <a:srgbClr val="E7E7E7"/>
    <a:srgbClr val="BFBFBF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5" autoAdjust="0"/>
    <p:restoredTop sz="93900" autoAdjust="0"/>
  </p:normalViewPr>
  <p:slideViewPr>
    <p:cSldViewPr snapToGrid="0">
      <p:cViewPr>
        <p:scale>
          <a:sx n="109" d="100"/>
          <a:sy n="109" d="100"/>
        </p:scale>
        <p:origin x="880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56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570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88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11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8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98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40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55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00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1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9.svg"/><Relationship Id="rId12" Type="http://schemas.openxmlformats.org/officeDocument/2006/relationships/image" Target="../media/image23.jpg"/><Relationship Id="rId17" Type="http://schemas.openxmlformats.org/officeDocument/2006/relationships/image" Target="../media/image26.svg"/><Relationship Id="rId2" Type="http://schemas.openxmlformats.org/officeDocument/2006/relationships/image" Target="../media/image16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1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7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superuser.com/tags/visual-studio-2012/info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10" Type="http://schemas.openxmlformats.org/officeDocument/2006/relationships/image" Target="../media/image12.png"/><Relationship Id="rId4" Type="http://schemas.openxmlformats.org/officeDocument/2006/relationships/image" Target="../media/image35.png"/><Relationship Id="rId9" Type="http://schemas.openxmlformats.org/officeDocument/2006/relationships/hyperlink" Target="http://superuser.com/tags/visual-studio-2012/inf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8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6.png"/><Relationship Id="rId4" Type="http://schemas.openxmlformats.org/officeDocument/2006/relationships/image" Target="../media/image74.JP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9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r="648"/>
            <a:stretch/>
          </p:blipFill>
          <p:spPr>
            <a:xfrm>
              <a:off x="3720950" y="3689273"/>
              <a:ext cx="1691082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8272087" y="373855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378045" y="3747735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pic>
        <p:nvPicPr>
          <p:cNvPr id="11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38CE8C1-050C-F74E-A791-174F7E25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34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pic>
        <p:nvPicPr>
          <p:cNvPr id="1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CA526839-4C82-8A42-A254-E162AFD8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14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pic>
        <p:nvPicPr>
          <p:cNvPr id="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EC9A476B-2977-8D41-93F7-42C102F3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4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92424F16-B77B-6940-A691-0197EE3DC3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034" t="45581" r="44908" b="29903"/>
          <a:stretch/>
        </p:blipFill>
        <p:spPr>
          <a:xfrm>
            <a:off x="288521" y="4069413"/>
            <a:ext cx="1440000" cy="197441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412702" y="3377666"/>
            <a:ext cx="238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-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11796E0-308B-E34C-8AE4-9CAA49139743}"/>
              </a:ext>
            </a:extLst>
          </p:cNvPr>
          <p:cNvSpPr txBox="1"/>
          <p:nvPr/>
        </p:nvSpPr>
        <p:spPr>
          <a:xfrm>
            <a:off x="1728521" y="5535998"/>
            <a:ext cx="230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Carta con immagine contornata e </a:t>
            </a:r>
          </a:p>
          <a:p>
            <a:pPr algn="ctr"/>
            <a:r>
              <a:rPr lang="it-IT" sz="1200" i="1" dirty="0"/>
              <a:t>lettere parole sbiadite</a:t>
            </a:r>
            <a:endParaRPr lang="it-IT" dirty="0"/>
          </a:p>
        </p:txBody>
      </p:sp>
      <p:pic>
        <p:nvPicPr>
          <p:cNvPr id="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F53C122-94C4-3843-9C90-D2F07C03A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72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10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D4C690E-B1B7-4C43-90AF-B59626F9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92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1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6CFA162-72D1-2E4C-ABBB-3A1A2D96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8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20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CBFD8B55-2191-B245-BD8B-08F027879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5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21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49E71CE-136B-054E-9125-98AB80D6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5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84B27E42-711E-9844-AE3F-8D4AE565FB65}"/>
              </a:ext>
            </a:extLst>
          </p:cNvPr>
          <p:cNvGrpSpPr/>
          <p:nvPr/>
        </p:nvGrpSpPr>
        <p:grpSpPr>
          <a:xfrm>
            <a:off x="286499" y="4217932"/>
            <a:ext cx="2923422" cy="1823759"/>
            <a:chOff x="5587545" y="3094635"/>
            <a:chExt cx="3172423" cy="1921871"/>
          </a:xfrm>
        </p:grpSpPr>
        <p:pic>
          <p:nvPicPr>
            <p:cNvPr id="35" name="Immagine 3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38A544B-D6BF-1648-8154-1D9F2240E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FA0C3A8-7B19-0C45-8546-BA3B6E3F59F5}"/>
                </a:ext>
              </a:extLst>
            </p:cNvPr>
            <p:cNvSpPr txBox="1"/>
            <p:nvPr/>
          </p:nvSpPr>
          <p:spPr>
            <a:xfrm>
              <a:off x="5587545" y="4724605"/>
              <a:ext cx="3172423" cy="29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8C645B4-78A0-3442-9BE4-AFB63A781A7B}"/>
              </a:ext>
            </a:extLst>
          </p:cNvPr>
          <p:cNvCxnSpPr>
            <a:cxnSpLocks/>
          </p:cNvCxnSpPr>
          <p:nvPr/>
        </p:nvCxnSpPr>
        <p:spPr>
          <a:xfrm flipH="1" flipV="1">
            <a:off x="3160046" y="4950108"/>
            <a:ext cx="1080171" cy="347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4531526" y="5848302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40214" y="4377490"/>
            <a:ext cx="1627307" cy="1453687"/>
            <a:chOff x="4233427" y="4495610"/>
            <a:chExt cx="1627307" cy="145368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233427" y="5651511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  <p:pic>
        <p:nvPicPr>
          <p:cNvPr id="2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768EB3D0-FE87-024A-B9CE-67E30EB1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92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CD75BE-0C5E-4E46-B2B9-5690A526E87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oogle Shape;660;p19" descr="Aula con riempimento a tinta unita">
            <a:extLst>
              <a:ext uri="{FF2B5EF4-FFF2-40B4-BE49-F238E27FC236}">
                <a16:creationId xmlns:a16="http://schemas.microsoft.com/office/drawing/2014/main" id="{F1C301F2-F21F-4F11-8D4D-27E9A38B1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62;p19" descr="ddfdffd&#10;">
            <a:extLst>
              <a:ext uri="{FF2B5EF4-FFF2-40B4-BE49-F238E27FC236}">
                <a16:creationId xmlns:a16="http://schemas.microsoft.com/office/drawing/2014/main" id="{90C74C26-B14F-491B-995F-6282AEA858AA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34;p24">
            <a:extLst>
              <a:ext uri="{FF2B5EF4-FFF2-40B4-BE49-F238E27FC236}">
                <a16:creationId xmlns:a16="http://schemas.microsoft.com/office/drawing/2014/main" id="{E1B1BEBA-56A6-4F2F-97BC-F11063370CC9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17;p18">
            <a:extLst>
              <a:ext uri="{FF2B5EF4-FFF2-40B4-BE49-F238E27FC236}">
                <a16:creationId xmlns:a16="http://schemas.microsoft.com/office/drawing/2014/main" id="{11B36A7B-C52B-4AFC-806C-70245257BDE0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Immagine 2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AE447B8-9EE6-477B-A79C-4CD3FBE4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151BF0-A0E5-4A18-A83E-AC5992434F6B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Immagine 2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8B63777-899F-4095-B20D-13D08CF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6" name="Google Shape;663;p19">
            <a:extLst>
              <a:ext uri="{FF2B5EF4-FFF2-40B4-BE49-F238E27FC236}">
                <a16:creationId xmlns:a16="http://schemas.microsoft.com/office/drawing/2014/main" id="{08434455-7E9F-46B8-9A55-D66F6EAA15E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127032"/>
            <a:chOff x="76744" y="2879217"/>
            <a:chExt cx="3679865" cy="3127032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71770" y="5729250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E8AF2BF3-6661-2D4B-A5F0-4689F9124CB1}"/>
              </a:ext>
            </a:extLst>
          </p:cNvPr>
          <p:cNvGrpSpPr/>
          <p:nvPr/>
        </p:nvGrpSpPr>
        <p:grpSpPr>
          <a:xfrm>
            <a:off x="3217512" y="1550874"/>
            <a:ext cx="3003096" cy="1143587"/>
            <a:chOff x="373134" y="1510580"/>
            <a:chExt cx="3003096" cy="114358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0C53C93-2EB0-E744-9D9C-AD4CEDB4BE69}"/>
                </a:ext>
              </a:extLst>
            </p:cNvPr>
            <p:cNvGrpSpPr/>
            <p:nvPr/>
          </p:nvGrpSpPr>
          <p:grpSpPr>
            <a:xfrm>
              <a:off x="682433" y="1589781"/>
              <a:ext cx="2384499" cy="1015005"/>
              <a:chOff x="981119" y="1596128"/>
              <a:chExt cx="2384499" cy="1015005"/>
            </a:xfrm>
          </p:grpSpPr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5DD4815-714B-9346-B439-F9FCDEB3089E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B3F4983-6E85-C740-BD7A-5F7AB9212221}"/>
                  </a:ext>
                </a:extLst>
              </p:cNvPr>
              <p:cNvSpPr txBox="1"/>
              <p:nvPr/>
            </p:nvSpPr>
            <p:spPr>
              <a:xfrm>
                <a:off x="1097622" y="1964802"/>
                <a:ext cx="21561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ALLENARSI CON PIU’ </a:t>
                </a:r>
              </a:p>
              <a:p>
                <a:pPr algn="ctr"/>
                <a:r>
                  <a:rPr lang="it-IT" dirty="0"/>
                  <a:t>PAROLE DIFFERENTI</a:t>
                </a:r>
              </a:p>
            </p:txBody>
          </p:sp>
        </p:grp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8ABB61A2-8565-DC4F-8173-5EBA857EFFEB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34D09BB5-9636-4246-B964-1B00EA452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0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11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4C5F5568-B677-0549-B722-C4FE2D0B2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7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1B00A7-7043-994B-B4D2-9393F6B87A84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pic>
        <p:nvPicPr>
          <p:cNvPr id="30" name="Immagine 2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34D6A1E-E6C1-0D49-841A-F3BB1B707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50FA7D5A-4BA0-9340-B384-F0744F85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89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6454588" y="2791598"/>
            <a:ext cx="2312012" cy="19001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6657240" y="2216336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(Tablet)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27" name="Immagine 26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F0486AD1-600F-3745-93F5-9C51FFC2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147" r="20360" b="6966"/>
          <a:stretch/>
        </p:blipFill>
        <p:spPr>
          <a:xfrm>
            <a:off x="3338275" y="3860207"/>
            <a:ext cx="2761570" cy="208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F7B112E-F967-EB4A-8928-C0A427512EAE}"/>
              </a:ext>
            </a:extLst>
          </p:cNvPr>
          <p:cNvSpPr txBox="1"/>
          <p:nvPr/>
        </p:nvSpPr>
        <p:spPr>
          <a:xfrm>
            <a:off x="3427705" y="3533827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sp>
        <p:nvSpPr>
          <p:cNvPr id="16" name="Freccia curva 15">
            <a:extLst>
              <a:ext uri="{FF2B5EF4-FFF2-40B4-BE49-F238E27FC236}">
                <a16:creationId xmlns:a16="http://schemas.microsoft.com/office/drawing/2014/main" id="{168D9B74-1C46-D846-9CF5-F4E3B9C2ED93}"/>
              </a:ext>
            </a:extLst>
          </p:cNvPr>
          <p:cNvSpPr/>
          <p:nvPr/>
        </p:nvSpPr>
        <p:spPr>
          <a:xfrm rot="5400000" flipH="1">
            <a:off x="6748378" y="4206070"/>
            <a:ext cx="561246" cy="1449185"/>
          </a:xfrm>
          <a:prstGeom prst="ben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  <a:noFill/>
          <a:ln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8FCCCC1F-96F4-5242-8491-19EE7A94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39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</a:t>
            </a:r>
            <a:br>
              <a:rPr lang="it-IT" sz="2400" dirty="0"/>
            </a:br>
            <a:r>
              <a:rPr lang="it-IT" sz="2400" dirty="0"/>
              <a:t>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37081" y="4981270"/>
            <a:ext cx="2905005" cy="241484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530007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degli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</a:t>
            </a:r>
            <a:br>
              <a:rPr lang="it-IT" sz="2400" dirty="0"/>
            </a:br>
            <a:r>
              <a:rPr lang="it-IT" sz="2400" dirty="0"/>
              <a:t>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414507" y="123353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36539" y="544930"/>
            <a:ext cx="723139" cy="4243386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4A7E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673454AA-F13F-6644-9D59-80696189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4004011" cy="1267021"/>
            <a:chOff x="117234" y="2579601"/>
            <a:chExt cx="4004011" cy="126702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DB826A5-4855-E448-B479-CEA6C141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09F540C-8967-4F48-8E2D-25C6F2FDBE35}"/>
              </a:ext>
            </a:extLst>
          </p:cNvPr>
          <p:cNvGrpSpPr/>
          <p:nvPr/>
        </p:nvGrpSpPr>
        <p:grpSpPr>
          <a:xfrm>
            <a:off x="104997" y="2838254"/>
            <a:ext cx="4004011" cy="1605440"/>
            <a:chOff x="117234" y="2579601"/>
            <a:chExt cx="4004011" cy="160544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9B8A30-75B5-460F-BA41-C2CE5648E670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3773B59-BA52-42E5-9FE2-115405854D7C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 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32" name="Elemento grafico 31" descr="Libro chiuso con riempimento a tinta unita">
              <a:extLst>
                <a:ext uri="{FF2B5EF4-FFF2-40B4-BE49-F238E27FC236}">
                  <a16:creationId xmlns:a16="http://schemas.microsoft.com/office/drawing/2014/main" id="{5643184C-E47A-4DDF-80DF-6F2BC0A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pic>
        <p:nvPicPr>
          <p:cNvPr id="8" name="Elemento grafico 7" descr="Faccina sorridente con riempimento a tinta unita">
            <a:extLst>
              <a:ext uri="{FF2B5EF4-FFF2-40B4-BE49-F238E27FC236}">
                <a16:creationId xmlns:a16="http://schemas.microsoft.com/office/drawing/2014/main" id="{F6739D64-8FB5-445B-86F3-98B3E6C9B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117" y="3504029"/>
            <a:ext cx="360000" cy="360000"/>
          </a:xfrm>
          <a:prstGeom prst="rect">
            <a:avLst/>
          </a:prstGeom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ECE1A05-F069-0C46-9495-A76C2893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  <a:p>
            <a:r>
              <a:rPr lang="it-IT" dirty="0"/>
              <a:t>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1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8E9CF8D-E992-BD40-AAF7-9F61E6B0D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</a:t>
            </a:r>
            <a:br>
              <a:rPr lang="it-IT" dirty="0"/>
            </a:br>
            <a:r>
              <a:rPr lang="it-IT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A22AA6-EAE6-4EE2-8D88-A8AC37B2221F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793CF7C-12C2-9A41-8FD9-A7566FC4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77" y="166205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733A56-1390-4545-928E-F9885C7C56A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oogle Shape;660;p19" descr="Aula con riempimento a tinta unita">
            <a:extLst>
              <a:ext uri="{FF2B5EF4-FFF2-40B4-BE49-F238E27FC236}">
                <a16:creationId xmlns:a16="http://schemas.microsoft.com/office/drawing/2014/main" id="{70101853-193D-4D8F-9868-48111DF52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62;p19" descr="ddfdffd&#10;">
            <a:extLst>
              <a:ext uri="{FF2B5EF4-FFF2-40B4-BE49-F238E27FC236}">
                <a16:creationId xmlns:a16="http://schemas.microsoft.com/office/drawing/2014/main" id="{24188547-D4E9-4644-A24F-313F8F831E9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34;p24">
            <a:extLst>
              <a:ext uri="{FF2B5EF4-FFF2-40B4-BE49-F238E27FC236}">
                <a16:creationId xmlns:a16="http://schemas.microsoft.com/office/drawing/2014/main" id="{9486819B-C250-43F4-B850-8F70070F7A8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617;p18">
            <a:extLst>
              <a:ext uri="{FF2B5EF4-FFF2-40B4-BE49-F238E27FC236}">
                <a16:creationId xmlns:a16="http://schemas.microsoft.com/office/drawing/2014/main" id="{016CBB52-D318-4453-8393-E38B939AC78F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Immagine 4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502305F-176B-48D2-998D-7F413350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948A7FE-FEA2-46E5-B5DC-749196F3AC86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43" name="Immagine 4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E9982642-3DA4-4374-9E6B-DD3B82F2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44" name="Google Shape;663;p19">
            <a:extLst>
              <a:ext uri="{FF2B5EF4-FFF2-40B4-BE49-F238E27FC236}">
                <a16:creationId xmlns:a16="http://schemas.microsoft.com/office/drawing/2014/main" id="{AF7C815F-8FFA-4E89-BE30-D2ECDAD1D2A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2" name="Google Shape;1067;p4">
            <a:extLst>
              <a:ext uri="{FF2B5EF4-FFF2-40B4-BE49-F238E27FC236}">
                <a16:creationId xmlns:a16="http://schemas.microsoft.com/office/drawing/2014/main" id="{7DB9A10A-FF85-4B63-9CAF-914CD7EBBC09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302D4ED7-4D1A-4E24-902B-4ADF379016F8}"/>
              </a:ext>
            </a:extLst>
          </p:cNvPr>
          <p:cNvSpPr txBox="1"/>
          <p:nvPr/>
        </p:nvSpPr>
        <p:spPr>
          <a:xfrm>
            <a:off x="1453755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BA749A6-04C9-4417-8C02-9DC321C980EB}"/>
              </a:ext>
            </a:extLst>
          </p:cNvPr>
          <p:cNvSpPr txBox="1"/>
          <p:nvPr/>
        </p:nvSpPr>
        <p:spPr>
          <a:xfrm>
            <a:off x="-102268" y="3586222"/>
            <a:ext cx="7788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Giochi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79" name="Google Shape;1067;p4">
            <a:extLst>
              <a:ext uri="{FF2B5EF4-FFF2-40B4-BE49-F238E27FC236}">
                <a16:creationId xmlns:a16="http://schemas.microsoft.com/office/drawing/2014/main" id="{0A036716-00C0-41F8-9317-18A1285D0B0C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CEFBE63-27D4-43DE-87E0-63CDEB85EF26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ABEB462-5B58-4D2E-9010-DC6C530EDB75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9D961FD-8F81-E242-8F5C-481D3C870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777" y="166205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Specifiche Funzionali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79A346-765A-45A5-AAF5-565B14B4DB75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0EF7B65F-A0B9-49B1-8342-8771AC940294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8EAB8146-9E9E-4CCD-B5E9-A500C4DC2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EC361F00-E278-4A92-AB32-D2628D810DA1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07F1241-DB94-424E-9E07-D3851496D304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11AD9CB8-1B04-4718-BC8A-41F742D918B1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>
                <a:extLst>
                  <a:ext uri="{FF2B5EF4-FFF2-40B4-BE49-F238E27FC236}">
                    <a16:creationId xmlns:a16="http://schemas.microsoft.com/office/drawing/2014/main" id="{99B701C1-51FE-42A6-AB8C-40E3B634B091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29FCC89D-E322-4437-B593-4B0EFEAFA7B1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52" name="Immagine 5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17A716E4-0124-4C17-BCD5-350BC7E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3702FAF-CC48-42D2-BF36-F03FD90785C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F9A62F10-A99E-324C-BD87-682765BE6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777" y="166205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Da specifiche funzionali a specifiche tecniche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5851465" y="3043237"/>
            <a:ext cx="2925103" cy="771525"/>
            <a:chOff x="288521" y="4759325"/>
            <a:chExt cx="2925103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6"/>
              <a:ext cx="1969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0B558B-C104-44F2-B0B7-AAE4C99151ED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4CCC933-6502-498C-9E71-2D54CDD12A3F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6CA8A13-9633-437D-833E-02F48F7BBBF8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D16A6999-6A9B-4EAC-A921-E1743654C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489FF7AB-DC7C-492A-84C6-5789D295CBE0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2259D70-41B2-4A28-9700-169EE432E947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6A9CD585-17A4-4B4F-BF33-80833CA8543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1669974B-FF28-4C6F-AE0C-B9369F6AA8B3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00148F9-5276-49BA-977B-7BF914649CCE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1" name="Immagine 30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F7C03CD2-3A40-4679-8C8A-F398407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7C267B-A0FB-433F-8698-414035BB616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  <p:pic>
        <p:nvPicPr>
          <p:cNvPr id="3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58663F9D-293E-284E-979C-F29B2F0A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77" y="127546"/>
            <a:ext cx="720000" cy="753488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</a:t>
            </a:r>
            <a:r>
              <a:rPr lang="en-IT" sz="1800"/>
              <a:t>che </a:t>
            </a:r>
            <a:r>
              <a:rPr lang="it-IT" sz="1800" dirty="0"/>
              <a:t>creiamo</a:t>
            </a:r>
            <a:r>
              <a:rPr lang="en-IT" sz="1800"/>
              <a:t> </a:t>
            </a:r>
            <a:r>
              <a:rPr lang="en-IT" sz="1800" dirty="0"/>
              <a:t>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2A6C184-723D-914D-9A2E-2095FE92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3554" y="3075116"/>
            <a:ext cx="3104478" cy="3052916"/>
            <a:chOff x="2003657" y="3052916"/>
            <a:chExt cx="3104478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222578" y="3962033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solidFill>
                    <a:srgbClr val="92D050"/>
                  </a:solidFill>
                </a:rPr>
                <a:t>Frank</a:t>
              </a:r>
              <a:endParaRPr lang="en-IT" dirty="0">
                <a:solidFill>
                  <a:srgbClr val="92D050"/>
                </a:solidFill>
              </a:endParaRP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0B8214B-4694-074C-9365-8966F6280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3554" y="3075116"/>
            <a:ext cx="3104478" cy="3052916"/>
            <a:chOff x="2003657" y="3052916"/>
            <a:chExt cx="3104478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68151A8-1EAF-6D40-803D-640E83585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AE1C7DDD-5A76-BC43-8426-1E22ECA5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977" y="3544810"/>
            <a:ext cx="583283" cy="5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1821B68D-2970-AD47-8DF4-4E6AB62E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7651">
            <a:off x="8266031" y="3788462"/>
            <a:ext cx="540219" cy="41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09ABE72-5E85-CA4B-B694-52610652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71" y="2576806"/>
            <a:ext cx="517405" cy="6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ED753919-33DE-2C46-89E3-3DD2CC13E4BA}"/>
              </a:ext>
            </a:extLst>
          </p:cNvPr>
          <p:cNvSpPr txBox="1"/>
          <p:nvPr/>
        </p:nvSpPr>
        <p:spPr>
          <a:xfrm>
            <a:off x="1812475" y="3984233"/>
            <a:ext cx="7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rgbClr val="92D050"/>
                </a:solidFill>
              </a:rPr>
              <a:t>Frank</a:t>
            </a:r>
            <a:endParaRPr lang="en-IT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10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A675092B-F8D8-E042-8B7A-F6735965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22C191-0776-6F43-A138-5C9776F9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568816-08F4-AE4F-BA24-F75FB0043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A9DCFBAE-92B3-E843-999B-70523E86F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907" y="12139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31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6D077B93-A308-7F49-8A84-62D7FDEA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7949412-61DD-4263-815B-2D249D6EB80F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288521" y="4830336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288521" y="5370501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25979" y="4320949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DAB0A910-9AAE-4731-8624-A0538DA66187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Google Shape;660;p19" descr="Aula con riempimento a tinta unita">
            <a:extLst>
              <a:ext uri="{FF2B5EF4-FFF2-40B4-BE49-F238E27FC236}">
                <a16:creationId xmlns:a16="http://schemas.microsoft.com/office/drawing/2014/main" id="{B40EDC1C-ACE9-46B3-B0F9-F9112140E0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662;p19" descr="ddfdffd&#10;">
            <a:extLst>
              <a:ext uri="{FF2B5EF4-FFF2-40B4-BE49-F238E27FC236}">
                <a16:creationId xmlns:a16="http://schemas.microsoft.com/office/drawing/2014/main" id="{7689E88B-C621-43A0-9E23-9FB33D07C690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934;p24">
            <a:extLst>
              <a:ext uri="{FF2B5EF4-FFF2-40B4-BE49-F238E27FC236}">
                <a16:creationId xmlns:a16="http://schemas.microsoft.com/office/drawing/2014/main" id="{09BC4669-A552-40E5-B808-15EFF9C2434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617;p18">
            <a:extLst>
              <a:ext uri="{FF2B5EF4-FFF2-40B4-BE49-F238E27FC236}">
                <a16:creationId xmlns:a16="http://schemas.microsoft.com/office/drawing/2014/main" id="{A7132CA7-7001-40CA-9F80-93999C8B28A9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0" name="Immagine 7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598AABD-C393-49BC-87BB-B837124C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pic>
        <p:nvPicPr>
          <p:cNvPr id="82" name="Immagine 81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86D433E1-E64F-461D-9E80-88AE1516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83" name="Google Shape;663;p19">
            <a:extLst>
              <a:ext uri="{FF2B5EF4-FFF2-40B4-BE49-F238E27FC236}">
                <a16:creationId xmlns:a16="http://schemas.microsoft.com/office/drawing/2014/main" id="{8DA75BBD-F52F-4FA1-BBF2-99DE96CFEB5A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523B54B-CD78-4801-AC37-14F79922DA09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7" name="Google Shape;1067;p4">
            <a:extLst>
              <a:ext uri="{FF2B5EF4-FFF2-40B4-BE49-F238E27FC236}">
                <a16:creationId xmlns:a16="http://schemas.microsoft.com/office/drawing/2014/main" id="{5429C9BD-A5DC-491F-9EDE-60E4C4E98539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F70CEF74-0B98-47DE-9653-67EC6052F05D}"/>
              </a:ext>
            </a:extLst>
          </p:cNvPr>
          <p:cNvSpPr txBox="1"/>
          <p:nvPr/>
        </p:nvSpPr>
        <p:spPr>
          <a:xfrm>
            <a:off x="-102268" y="3586222"/>
            <a:ext cx="7788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Giochi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52" name="Google Shape;1067;p4">
            <a:extLst>
              <a:ext uri="{FF2B5EF4-FFF2-40B4-BE49-F238E27FC236}">
                <a16:creationId xmlns:a16="http://schemas.microsoft.com/office/drawing/2014/main" id="{2F83AEFE-DFEB-4E6D-839B-E384D031E9CF}"/>
              </a:ext>
            </a:extLst>
          </p:cNvPr>
          <p:cNvSpPr txBox="1">
            <a:spLocks noGrp="1"/>
          </p:cNvSpPr>
          <p:nvPr/>
        </p:nvSpPr>
        <p:spPr>
          <a:xfrm>
            <a:off x="383874" y="3188345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ccia a pentagono 50">
            <a:extLst>
              <a:ext uri="{FF2B5EF4-FFF2-40B4-BE49-F238E27FC236}">
                <a16:creationId xmlns:a16="http://schemas.microsoft.com/office/drawing/2014/main" id="{E8A68BB2-51DE-45F6-A200-008DFADF3694}"/>
              </a:ext>
            </a:extLst>
          </p:cNvPr>
          <p:cNvSpPr/>
          <p:nvPr/>
        </p:nvSpPr>
        <p:spPr>
          <a:xfrm>
            <a:off x="51315" y="5374771"/>
            <a:ext cx="6999650" cy="691114"/>
          </a:xfrm>
          <a:prstGeom prst="homePlat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3" y="1386602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588600"/>
              </p:ext>
            </p:extLst>
          </p:nvPr>
        </p:nvGraphicFramePr>
        <p:xfrm>
          <a:off x="45690" y="1194517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2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56306" y="5374771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5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0390" y="538689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0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6" y="4694346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3" y="1371680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08"/>
            <a:ext cx="2447336" cy="72644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7" y="138791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3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7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6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2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 funzionali</a:t>
            </a:r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07157CB-8D17-46B9-B32F-B655B145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2" t="17544" r="2558" b="8421"/>
          <a:stretch/>
        </p:blipFill>
        <p:spPr>
          <a:xfrm>
            <a:off x="18412" y="1263315"/>
            <a:ext cx="4044550" cy="41629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AAD2A8-E880-4922-8D41-646F45433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46" b="21052"/>
          <a:stretch/>
        </p:blipFill>
        <p:spPr>
          <a:xfrm>
            <a:off x="4934672" y="1527057"/>
            <a:ext cx="4209327" cy="350214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72ECF8C-015E-415A-86F6-F7E16DE93105}"/>
              </a:ext>
            </a:extLst>
          </p:cNvPr>
          <p:cNvSpPr txBox="1"/>
          <p:nvPr/>
        </p:nvSpPr>
        <p:spPr>
          <a:xfrm>
            <a:off x="5500927" y="5384774"/>
            <a:ext cx="3076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NUMBER GAME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36102AF-5E33-4C11-8E55-F893F526DB5A}"/>
              </a:ext>
            </a:extLst>
          </p:cNvPr>
          <p:cNvSpPr txBox="1"/>
          <p:nvPr/>
        </p:nvSpPr>
        <p:spPr>
          <a:xfrm>
            <a:off x="502279" y="5388957"/>
            <a:ext cx="3076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19200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B089EA3-BFE0-CC45-B8EE-05F5A6E6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2" y="1498600"/>
            <a:ext cx="8891987" cy="45894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046860-6587-6D43-A8AD-FFAD2789171B}"/>
              </a:ext>
            </a:extLst>
          </p:cNvPr>
          <p:cNvSpPr txBox="1"/>
          <p:nvPr/>
        </p:nvSpPr>
        <p:spPr>
          <a:xfrm>
            <a:off x="50489" y="3714814"/>
            <a:ext cx="6900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Bambino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7A63A4-CEDC-C941-858E-D7C3BB26C82C}"/>
              </a:ext>
            </a:extLst>
          </p:cNvPr>
          <p:cNvSpPr txBox="1"/>
          <p:nvPr/>
        </p:nvSpPr>
        <p:spPr>
          <a:xfrm>
            <a:off x="8038479" y="2298609"/>
            <a:ext cx="7412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Database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69C418-8F03-9E45-A51F-A403665780BE}"/>
              </a:ext>
            </a:extLst>
          </p:cNvPr>
          <p:cNvSpPr txBox="1"/>
          <p:nvPr/>
        </p:nvSpPr>
        <p:spPr>
          <a:xfrm>
            <a:off x="7808466" y="4796481"/>
            <a:ext cx="133425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Maestra o Psicologo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32E2487-B761-104C-804E-4186592F455F}"/>
              </a:ext>
            </a:extLst>
          </p:cNvPr>
          <p:cNvSpPr/>
          <p:nvPr/>
        </p:nvSpPr>
        <p:spPr>
          <a:xfrm>
            <a:off x="847725" y="1857375"/>
            <a:ext cx="4038600" cy="5810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CA5F7BC8-4B81-3342-84E5-C377C98F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/>
              <a:t>Schema di gioco</a:t>
            </a:r>
          </a:p>
        </p:txBody>
      </p:sp>
    </p:spTree>
    <p:extLst>
      <p:ext uri="{BB962C8B-B14F-4D97-AF65-F5344CB8AC3E}">
        <p14:creationId xmlns:p14="http://schemas.microsoft.com/office/powerpoint/2010/main" val="170281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B089EA3-BFE0-CC45-B8EE-05F5A6E6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2" y="1498600"/>
            <a:ext cx="8891987" cy="45894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046860-6587-6D43-A8AD-FFAD2789171B}"/>
              </a:ext>
            </a:extLst>
          </p:cNvPr>
          <p:cNvSpPr txBox="1"/>
          <p:nvPr/>
        </p:nvSpPr>
        <p:spPr>
          <a:xfrm>
            <a:off x="50489" y="3714814"/>
            <a:ext cx="6900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Bambino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7A63A4-CEDC-C941-858E-D7C3BB26C82C}"/>
              </a:ext>
            </a:extLst>
          </p:cNvPr>
          <p:cNvSpPr txBox="1"/>
          <p:nvPr/>
        </p:nvSpPr>
        <p:spPr>
          <a:xfrm>
            <a:off x="8038479" y="2298609"/>
            <a:ext cx="7412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Database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69C418-8F03-9E45-A51F-A403665780BE}"/>
              </a:ext>
            </a:extLst>
          </p:cNvPr>
          <p:cNvSpPr txBox="1"/>
          <p:nvPr/>
        </p:nvSpPr>
        <p:spPr>
          <a:xfrm>
            <a:off x="7808466" y="4796481"/>
            <a:ext cx="133425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Maestra o Psicologo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985841FF-108C-7643-9813-AA581E987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di gioco</a:t>
            </a:r>
          </a:p>
        </p:txBody>
      </p:sp>
    </p:spTree>
    <p:extLst>
      <p:ext uri="{BB962C8B-B14F-4D97-AF65-F5344CB8AC3E}">
        <p14:creationId xmlns:p14="http://schemas.microsoft.com/office/powerpoint/2010/main" val="182418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B089EA3-BFE0-CC45-B8EE-05F5A6E6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2" y="1498600"/>
            <a:ext cx="8891987" cy="45894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046860-6587-6D43-A8AD-FFAD2789171B}"/>
              </a:ext>
            </a:extLst>
          </p:cNvPr>
          <p:cNvSpPr txBox="1"/>
          <p:nvPr/>
        </p:nvSpPr>
        <p:spPr>
          <a:xfrm>
            <a:off x="50489" y="3714814"/>
            <a:ext cx="6900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Bambino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7A63A4-CEDC-C941-858E-D7C3BB26C82C}"/>
              </a:ext>
            </a:extLst>
          </p:cNvPr>
          <p:cNvSpPr txBox="1"/>
          <p:nvPr/>
        </p:nvSpPr>
        <p:spPr>
          <a:xfrm>
            <a:off x="8038479" y="2298609"/>
            <a:ext cx="7412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Database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69C418-8F03-9E45-A51F-A403665780BE}"/>
              </a:ext>
            </a:extLst>
          </p:cNvPr>
          <p:cNvSpPr txBox="1"/>
          <p:nvPr/>
        </p:nvSpPr>
        <p:spPr>
          <a:xfrm>
            <a:off x="7808466" y="4796481"/>
            <a:ext cx="133425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dirty="0"/>
              <a:t>Maestra o Psicologo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E12D6AC-98DA-2048-897A-16578D4C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di gioco</a:t>
            </a:r>
          </a:p>
        </p:txBody>
      </p:sp>
    </p:spTree>
    <p:extLst>
      <p:ext uri="{BB962C8B-B14F-4D97-AF65-F5344CB8AC3E}">
        <p14:creationId xmlns:p14="http://schemas.microsoft.com/office/powerpoint/2010/main" val="277967784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2997</TotalTime>
  <Words>1184</Words>
  <Application>Microsoft Macintosh PowerPoint</Application>
  <PresentationFormat>Presentazione su schermo (4:3)</PresentationFormat>
  <Paragraphs>327</Paragraphs>
  <Slides>41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6" baseType="lpstr">
      <vt:lpstr>Arial</vt:lpstr>
      <vt:lpstr>Calibri</vt:lpstr>
      <vt:lpstr>Noto Sans Symbols</vt:lpstr>
      <vt:lpstr>Wingdings</vt:lpstr>
      <vt:lpstr>POLI</vt:lpstr>
      <vt:lpstr>Titolo presentazione sottotitolo</vt:lpstr>
      <vt:lpstr>Stato dell’arte</vt:lpstr>
      <vt:lpstr>Stato dell’arte</vt:lpstr>
      <vt:lpstr>Stato dell’arte</vt:lpstr>
      <vt:lpstr>Progressi dei giochi </vt:lpstr>
      <vt:lpstr>Specifiche funzionali</vt:lpstr>
      <vt:lpstr>Schema di gioco</vt:lpstr>
      <vt:lpstr>Schema di gioco</vt:lpstr>
      <vt:lpstr>Schema di gioco</vt:lpstr>
      <vt:lpstr>Presentazione software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Da specifiche funzionali a specifiche tecniche</vt:lpstr>
      <vt:lpstr>Syllable Game Game Design  </vt:lpstr>
      <vt:lpstr>Syllable Game Game Design  </vt:lpstr>
      <vt:lpstr>Syllable Game Game Design</vt:lpstr>
      <vt:lpstr>Syllable Game Game Design</vt:lpstr>
      <vt:lpstr>Presentazione standard di PowerPoint</vt:lpstr>
      <vt:lpstr>Number Game  Specifiche Funzionali</vt:lpstr>
      <vt:lpstr>Number Game Specifiche Funzionali</vt:lpstr>
      <vt:lpstr>Number Game Specifiche Funzionali</vt:lpstr>
      <vt:lpstr>Number Game Da specifiche funzionali a specifiche tecniche</vt:lpstr>
      <vt:lpstr>Number Game Game Design</vt:lpstr>
      <vt:lpstr>Engagement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268</cp:revision>
  <dcterms:created xsi:type="dcterms:W3CDTF">2015-05-26T12:27:57Z</dcterms:created>
  <dcterms:modified xsi:type="dcterms:W3CDTF">2021-05-05T17:36:54Z</dcterms:modified>
</cp:coreProperties>
</file>